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8288000" cy="10287000"/>
  <p:notesSz cx="6858000" cy="9144000"/>
  <p:embeddedFontLst>
    <p:embeddedFont>
      <p:font typeface="Arial Bold" panose="020B0704020202020204" pitchFamily="34" charset="0"/>
      <p:regular r:id="rId3"/>
      <p:bold r:id="rId4"/>
    </p:embeddedFont>
    <p:embeddedFont>
      <p:font typeface="Open Sans" panose="020B0606030504020204" pitchFamily="34" charset="0"/>
      <p:regular r:id="rId5"/>
      <p:bold r:id="rId6"/>
      <p:italic r:id="rId7"/>
      <p:boldItalic r:id="rId8"/>
    </p:embeddedFont>
    <p:embeddedFont>
      <p:font typeface="Open Sans Bold" panose="020B0806030504020204" pitchFamily="34" charset="0"/>
      <p:regular r:id="rId9"/>
      <p:bold r:id="rId10"/>
    </p:embeddedFont>
    <p:embeddedFont>
      <p:font typeface="Open Sans Italics" panose="020B0604020202020204" charset="0"/>
      <p:regular r:id="rId11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font" Target="fonts/font9.fntdata"/><Relationship Id="rId5" Type="http://schemas.openxmlformats.org/officeDocument/2006/relationships/font" Target="fonts/font3.fntdata"/><Relationship Id="rId15" Type="http://schemas.openxmlformats.org/officeDocument/2006/relationships/tableStyles" Target="tableStyles.xml"/><Relationship Id="rId10" Type="http://schemas.openxmlformats.org/officeDocument/2006/relationships/font" Target="fonts/font8.fntdata"/><Relationship Id="rId4" Type="http://schemas.openxmlformats.org/officeDocument/2006/relationships/font" Target="fonts/font2.fntdata"/><Relationship Id="rId9" Type="http://schemas.openxmlformats.org/officeDocument/2006/relationships/font" Target="fonts/font7.fntdata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697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8332809" y="600359"/>
            <a:ext cx="9955191" cy="9955191"/>
          </a:xfrm>
          <a:custGeom>
            <a:avLst/>
            <a:gdLst/>
            <a:ahLst/>
            <a:cxnLst/>
            <a:rect l="l" t="t" r="r" b="b"/>
            <a:pathLst>
              <a:path w="9955191" h="9955191">
                <a:moveTo>
                  <a:pt x="0" y="0"/>
                </a:moveTo>
                <a:lnTo>
                  <a:pt x="9955191" y="0"/>
                </a:lnTo>
                <a:lnTo>
                  <a:pt x="9955191" y="9955191"/>
                </a:lnTo>
                <a:lnTo>
                  <a:pt x="0" y="995519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11418982" y="1433943"/>
            <a:ext cx="3782845" cy="1802762"/>
          </a:xfrm>
          <a:custGeom>
            <a:avLst/>
            <a:gdLst/>
            <a:ahLst/>
            <a:cxnLst/>
            <a:rect l="l" t="t" r="r" b="b"/>
            <a:pathLst>
              <a:path w="3782845" h="1802762">
                <a:moveTo>
                  <a:pt x="0" y="0"/>
                </a:moveTo>
                <a:lnTo>
                  <a:pt x="3782845" y="0"/>
                </a:lnTo>
                <a:lnTo>
                  <a:pt x="3782845" y="1802762"/>
                </a:lnTo>
                <a:lnTo>
                  <a:pt x="0" y="180276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2387984" y="6565544"/>
            <a:ext cx="2692756" cy="2692756"/>
          </a:xfrm>
          <a:custGeom>
            <a:avLst/>
            <a:gdLst/>
            <a:ahLst/>
            <a:cxnLst/>
            <a:rect l="l" t="t" r="r" b="b"/>
            <a:pathLst>
              <a:path w="2692756" h="2692756">
                <a:moveTo>
                  <a:pt x="0" y="0"/>
                </a:moveTo>
                <a:lnTo>
                  <a:pt x="2692756" y="0"/>
                </a:lnTo>
                <a:lnTo>
                  <a:pt x="2692756" y="2692756"/>
                </a:lnTo>
                <a:lnTo>
                  <a:pt x="0" y="2692756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 rot="-7251304">
            <a:off x="283061" y="2631157"/>
            <a:ext cx="1892832" cy="2431434"/>
          </a:xfrm>
          <a:custGeom>
            <a:avLst/>
            <a:gdLst/>
            <a:ahLst/>
            <a:cxnLst/>
            <a:rect l="l" t="t" r="r" b="b"/>
            <a:pathLst>
              <a:path w="1892832" h="2431434">
                <a:moveTo>
                  <a:pt x="0" y="0"/>
                </a:moveTo>
                <a:lnTo>
                  <a:pt x="1892832" y="0"/>
                </a:lnTo>
                <a:lnTo>
                  <a:pt x="1892832" y="2431434"/>
                </a:lnTo>
                <a:lnTo>
                  <a:pt x="0" y="2431434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t="-21850" r="-1153"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483988" y="600359"/>
            <a:ext cx="3356828" cy="738689"/>
          </a:xfrm>
          <a:custGeom>
            <a:avLst/>
            <a:gdLst/>
            <a:ahLst/>
            <a:cxnLst/>
            <a:rect l="l" t="t" r="r" b="b"/>
            <a:pathLst>
              <a:path w="3356828" h="738689">
                <a:moveTo>
                  <a:pt x="0" y="0"/>
                </a:moveTo>
                <a:lnTo>
                  <a:pt x="3356827" y="0"/>
                </a:lnTo>
                <a:lnTo>
                  <a:pt x="3356827" y="738689"/>
                </a:lnTo>
                <a:lnTo>
                  <a:pt x="0" y="738689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/>
            </a:stretch>
          </a:blipFill>
        </p:spPr>
      </p:sp>
      <p:sp>
        <p:nvSpPr>
          <p:cNvPr id="7" name="Freeform 7"/>
          <p:cNvSpPr/>
          <p:nvPr/>
        </p:nvSpPr>
        <p:spPr>
          <a:xfrm rot="-1568470">
            <a:off x="5739545" y="387899"/>
            <a:ext cx="3894849" cy="3894849"/>
          </a:xfrm>
          <a:custGeom>
            <a:avLst/>
            <a:gdLst/>
            <a:ahLst/>
            <a:cxnLst/>
            <a:rect l="l" t="t" r="r" b="b"/>
            <a:pathLst>
              <a:path w="3894849" h="3894849">
                <a:moveTo>
                  <a:pt x="0" y="0"/>
                </a:moveTo>
                <a:lnTo>
                  <a:pt x="3894849" y="0"/>
                </a:lnTo>
                <a:lnTo>
                  <a:pt x="3894849" y="3894849"/>
                </a:lnTo>
                <a:lnTo>
                  <a:pt x="0" y="3894849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/>
            </a:stretch>
          </a:blipFill>
        </p:spPr>
      </p:sp>
      <p:sp>
        <p:nvSpPr>
          <p:cNvPr id="8" name="TextBox 8"/>
          <p:cNvSpPr txBox="1"/>
          <p:nvPr/>
        </p:nvSpPr>
        <p:spPr>
          <a:xfrm>
            <a:off x="9839313" y="3463760"/>
            <a:ext cx="6846934" cy="122720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691"/>
              </a:lnSpc>
            </a:pPr>
            <a:r>
              <a:rPr lang="en-US" sz="3399" b="1" spc="169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4.–9.-luokkalainen!</a:t>
            </a:r>
          </a:p>
          <a:p>
            <a:pPr marL="0" lvl="0" indent="0" algn="ctr">
              <a:lnSpc>
                <a:spcPts val="4691"/>
              </a:lnSpc>
              <a:spcBef>
                <a:spcPct val="0"/>
              </a:spcBef>
            </a:pPr>
            <a:r>
              <a:rPr lang="en-US" sz="3399" b="1" spc="169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Jääkö läksyt usein tekemättä? 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1469837" y="4531322"/>
            <a:ext cx="4529050" cy="16478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200"/>
              </a:lnSpc>
              <a:spcBef>
                <a:spcPct val="0"/>
              </a:spcBef>
            </a:pPr>
            <a:r>
              <a:rPr lang="en-US" sz="3000" b="1" spc="3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Skannaa QR-koodi ja tutustu LäksyApuu -palveluun!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0661670" y="5235219"/>
            <a:ext cx="5202219" cy="26130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499"/>
              </a:lnSpc>
            </a:pPr>
            <a:r>
              <a:rPr lang="en-US" sz="2499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Tai etkö tiedä mistä aloittaa?</a:t>
            </a:r>
          </a:p>
          <a:p>
            <a:pPr algn="ctr">
              <a:lnSpc>
                <a:spcPts val="3499"/>
              </a:lnSpc>
            </a:pPr>
            <a:endParaRPr lang="en-US" sz="2499" b="1">
              <a:solidFill>
                <a:srgbClr val="FFFFFF"/>
              </a:solidFill>
              <a:latin typeface="Open Sans Bold"/>
              <a:ea typeface="Open Sans Bold"/>
              <a:cs typeface="Open Sans Bold"/>
              <a:sym typeface="Open Sans Bold"/>
            </a:endParaRPr>
          </a:p>
          <a:p>
            <a:pPr algn="ctr">
              <a:lnSpc>
                <a:spcPts val="3499"/>
              </a:lnSpc>
            </a:pPr>
            <a:r>
              <a:rPr lang="en-US" sz="2499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Ei hätää. LäksyApuu auttaa!</a:t>
            </a:r>
          </a:p>
          <a:p>
            <a:pPr algn="ctr">
              <a:lnSpc>
                <a:spcPts val="3499"/>
              </a:lnSpc>
            </a:pPr>
            <a:endParaRPr lang="en-US" sz="2499" b="1">
              <a:solidFill>
                <a:srgbClr val="FFFFFF"/>
              </a:solidFill>
              <a:latin typeface="Open Sans Bold"/>
              <a:ea typeface="Open Sans Bold"/>
              <a:cs typeface="Open Sans Bold"/>
              <a:sym typeface="Open Sans Bold"/>
            </a:endParaRPr>
          </a:p>
          <a:p>
            <a:pPr algn="ctr">
              <a:lnSpc>
                <a:spcPts val="3499"/>
              </a:lnSpc>
            </a:pPr>
            <a:r>
              <a:rPr lang="en-US" sz="2499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Palvelu on täysin maksuton ja anonyymi.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9144000" y="8319771"/>
            <a:ext cx="8584291" cy="19672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920"/>
              </a:lnSpc>
            </a:pPr>
            <a:r>
              <a:rPr lang="en-US" sz="28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Chat on auki sunnuntaista torstaihin</a:t>
            </a:r>
          </a:p>
          <a:p>
            <a:pPr algn="ctr">
              <a:lnSpc>
                <a:spcPts val="3920"/>
              </a:lnSpc>
            </a:pPr>
            <a:r>
              <a:rPr lang="en-US" sz="2800" b="1">
                <a:solidFill>
                  <a:srgbClr val="FFFFFF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kello 14–20. </a:t>
            </a:r>
          </a:p>
          <a:p>
            <a:pPr algn="ctr">
              <a:lnSpc>
                <a:spcPts val="3920"/>
              </a:lnSpc>
            </a:pPr>
            <a:r>
              <a:rPr lang="en-US" sz="2800" i="1">
                <a:solidFill>
                  <a:srgbClr val="FFFFFF"/>
                </a:solidFill>
                <a:latin typeface="Open Sans Italics"/>
                <a:ea typeface="Open Sans Italics"/>
                <a:cs typeface="Open Sans Italics"/>
                <a:sym typeface="Open Sans Italics"/>
              </a:rPr>
              <a:t>Tervetuloa</a:t>
            </a:r>
            <a:r>
              <a:rPr lang="en-US" sz="280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!</a:t>
            </a:r>
          </a:p>
          <a:p>
            <a:pPr algn="ctr">
              <a:lnSpc>
                <a:spcPts val="3920"/>
              </a:lnSpc>
            </a:pPr>
            <a:endParaRPr lang="en-US" sz="280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Mukautettu</PresentationFormat>
  <Paragraphs>0</Paragraphs>
  <Slides>1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Office Theme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LäksyApuu flyer PP-muto</dc:title>
  <cp:revision>2</cp:revision>
  <dcterms:created xsi:type="dcterms:W3CDTF">2006-08-16T00:00:00Z</dcterms:created>
  <dcterms:modified xsi:type="dcterms:W3CDTF">2025-09-02T10:29:38Z</dcterms:modified>
  <dc:identifier>DAFwYvv0XFo</dc:identifier>
</cp:coreProperties>
</file>